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58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C6E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kopilka/uploads/user_file_574f1a535eb74/chtovyznaietieoliesieopasnostilies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kamendom.vv76.ru/content/images/image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124744"/>
            <a:ext cx="5600700" cy="4981575"/>
          </a:xfrm>
          <a:prstGeom prst="rect">
            <a:avLst/>
          </a:prstGeom>
          <a:noFill/>
        </p:spPr>
      </p:pic>
      <p:pic>
        <p:nvPicPr>
          <p:cNvPr id="2" name="Picture 2" descr="https://im0-tub-ru.yandex.net/i?id=abcae75fb75f69065c5d6e3316bf02d8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714752"/>
            <a:ext cx="1435258" cy="2922396"/>
          </a:xfrm>
          <a:prstGeom prst="rect">
            <a:avLst/>
          </a:prstGeom>
          <a:noFill/>
        </p:spPr>
      </p:pic>
      <p:pic>
        <p:nvPicPr>
          <p:cNvPr id="1030" name="Picture 6" descr="C:\Users\галя\Desktop\b09efe8fe38c682b5e74c91c5287e7d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286256"/>
            <a:ext cx="1559096" cy="1571636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6072198" y="785794"/>
            <a:ext cx="3071802" cy="235745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Здравствуйте, ребята. В моем лесном магазине продаются продукты: яблоки, орехи, молоко и 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я продал лесным жителям, но много товара осталось. Я даже цену  уменьшил, да только товар все равно плохо продается. Помогите мне, пожалуйста.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kopilka/uploads/user_file_574f1a535eb74/chtovyznaietieoliesieopasnostilies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kamendom.vv76.ru/content/images/image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052736"/>
            <a:ext cx="5600700" cy="4981575"/>
          </a:xfrm>
          <a:prstGeom prst="rect">
            <a:avLst/>
          </a:prstGeom>
          <a:noFill/>
        </p:spPr>
      </p:pic>
      <p:pic>
        <p:nvPicPr>
          <p:cNvPr id="14" name="Picture 4" descr="http://kladraz.ru/upload/blogs2/2016/10/5898_672199b361407efd5bae2678e5e5053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437112"/>
            <a:ext cx="1535898" cy="2300597"/>
          </a:xfrm>
          <a:prstGeom prst="rect">
            <a:avLst/>
          </a:prstGeom>
          <a:noFill/>
        </p:spPr>
      </p:pic>
      <p:pic>
        <p:nvPicPr>
          <p:cNvPr id="14346" name="Picture 10" descr="http://pristor.ru/wp-content/uploads/2017/06/%D0%9A%D0%B0%D1%80%D1%82%D0%B8%D0%BD%D0%BA%D0%B8-%D0%B5%D0%B6%D0%B8%D0%BA%D0%B0-%D0%B4%D0%BB%D1%8F-%D0%B4%D0%B5%D1%82%D0%B5%D0%B9-%D0%BF%D1%80%D0%B8%D0%BA%D0%BE%D0%BB%D1%8C%D0%BD%D1%8B%D0%B5-%D0%BA%D1%80%D0%B0%D1%81%D0%B8%D0%B2%D1%8B%D0%B5-%D0%B8%D0%BD%D1%82%D0%B5%D1%80%D0%B5%D1%81%D0%BD%D1%8B%D0%B5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445224"/>
            <a:ext cx="1162100" cy="1215557"/>
          </a:xfrm>
          <a:prstGeom prst="rect">
            <a:avLst/>
          </a:prstGeom>
          <a:noFill/>
        </p:spPr>
      </p:pic>
      <p:pic>
        <p:nvPicPr>
          <p:cNvPr id="18" name="Рисунок 17" descr="http://business-poisk.com/wp-content/uploads/2017/07/Magazin-ovoshej-i-fruktov-768x544.jpg"/>
          <p:cNvPicPr/>
          <p:nvPr/>
        </p:nvPicPr>
        <p:blipFill>
          <a:blip r:embed="rId6" cstate="print"/>
          <a:srcRect l="12515" t="3781" r="13212" b="75425"/>
          <a:stretch>
            <a:fillRect/>
          </a:stretch>
        </p:blipFill>
        <p:spPr bwMode="auto">
          <a:xfrm>
            <a:off x="2643174" y="214290"/>
            <a:ext cx="264060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галя\Desktop\1329116436-425977-0035092_www.nevseoboi.com.u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492896"/>
            <a:ext cx="307183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411760" y="249289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Полезные продукты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Высокого качества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Приходите, покупайте –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Здоровье укрепляйте!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" name="Рисунок 19" descr="C:\Users\галя\Desktop\red-apple-wallpaper-6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18" r="18557"/>
          <a:stretch>
            <a:fillRect/>
          </a:stretch>
        </p:blipFill>
        <p:spPr bwMode="auto">
          <a:xfrm>
            <a:off x="2285984" y="3143248"/>
            <a:ext cx="409570" cy="59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галя\Desktop\13_Pear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25" r="16212"/>
          <a:stretch>
            <a:fillRect/>
          </a:stretch>
        </p:blipFill>
        <p:spPr bwMode="auto">
          <a:xfrm>
            <a:off x="5143504" y="3214686"/>
            <a:ext cx="492365" cy="54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блако 24"/>
          <p:cNvSpPr/>
          <p:nvPr/>
        </p:nvSpPr>
        <p:spPr>
          <a:xfrm>
            <a:off x="2987824" y="1700808"/>
            <a:ext cx="2000264" cy="64294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Добро пожаловать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funforkids.ru/pictures/squirrel/squirrel03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5298010"/>
            <a:ext cx="1068626" cy="1272861"/>
          </a:xfrm>
          <a:prstGeom prst="rect">
            <a:avLst/>
          </a:prstGeom>
          <a:noFill/>
        </p:spPr>
      </p:pic>
      <p:pic>
        <p:nvPicPr>
          <p:cNvPr id="22" name="Рисунок 21" descr="C:\Users\галя\Desktop\red-apple-wallpaper-6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18" r="18557"/>
          <a:stretch>
            <a:fillRect/>
          </a:stretch>
        </p:blipFill>
        <p:spPr bwMode="auto">
          <a:xfrm>
            <a:off x="5508104" y="6093296"/>
            <a:ext cx="337562" cy="30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img0.liveinternet.ru/images/attach/c/0/119/595/119595956_6_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5229200"/>
            <a:ext cx="1179228" cy="1348790"/>
          </a:xfrm>
          <a:prstGeom prst="rect">
            <a:avLst/>
          </a:prstGeom>
          <a:noFill/>
        </p:spPr>
      </p:pic>
      <p:pic>
        <p:nvPicPr>
          <p:cNvPr id="2056" name="Picture 8" descr="https://veralline.com/uploads/images/comparison/2017/01/18/bdef7b2c2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178860">
            <a:off x="6882723" y="5479255"/>
            <a:ext cx="224502" cy="32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magixx.com/img/BACKGROUNDS/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6" name="Picture 8" descr="http://foodpicker.org/image/newsletter/computer_girl_snowman_3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4"/>
            <a:ext cx="2857500" cy="2495551"/>
          </a:xfrm>
          <a:prstGeom prst="rect">
            <a:avLst/>
          </a:prstGeom>
          <a:noFill/>
        </p:spPr>
      </p:pic>
      <p:pic>
        <p:nvPicPr>
          <p:cNvPr id="2058" name="Picture 10" descr="https://cdn.sima-land.ru/items/473307/0/4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071678"/>
            <a:ext cx="809604" cy="809604"/>
          </a:xfrm>
          <a:prstGeom prst="rect">
            <a:avLst/>
          </a:prstGeom>
          <a:noFill/>
        </p:spPr>
      </p:pic>
      <p:pic>
        <p:nvPicPr>
          <p:cNvPr id="2060" name="Picture 12" descr="http://nb.shopv.ru/images/ALL/100192/32055/ekranelitescreenselectric125xh125169156x277cmnastenelektriseskijmwbelkorpus_57991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571612"/>
            <a:ext cx="3786214" cy="2541497"/>
          </a:xfrm>
          <a:prstGeom prst="rect">
            <a:avLst/>
          </a:prstGeom>
          <a:noFill/>
        </p:spPr>
      </p:pic>
      <p:pic>
        <p:nvPicPr>
          <p:cNvPr id="2062" name="Picture 14" descr="https://ds02.infourok.ru/uploads/ex/05b5/00008e6c-b3f05d28/hello_html_m134a7e5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6479" y="2357430"/>
            <a:ext cx="1077521" cy="654964"/>
          </a:xfrm>
          <a:prstGeom prst="rect">
            <a:avLst/>
          </a:prstGeom>
          <a:noFill/>
        </p:spPr>
      </p:pic>
      <p:pic>
        <p:nvPicPr>
          <p:cNvPr id="6146" name="Picture 2" descr="https://5bucks.ru/wp-content/uploads/2017/08/1436464731_maxresdefault-620x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928802"/>
            <a:ext cx="3143272" cy="2071702"/>
          </a:xfrm>
          <a:prstGeom prst="rect">
            <a:avLst/>
          </a:prstGeom>
          <a:noFill/>
        </p:spPr>
      </p:pic>
      <p:pic>
        <p:nvPicPr>
          <p:cNvPr id="11" name="Picture 4" descr="http://xn---43-6cdp1ac4bhujchco.xn--p1ai/uploads/images/main_page/itpalaxm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3071810"/>
            <a:ext cx="2143140" cy="1759369"/>
          </a:xfrm>
          <a:prstGeom prst="rect">
            <a:avLst/>
          </a:prstGeom>
          <a:noFill/>
        </p:spPr>
      </p:pic>
      <p:pic>
        <p:nvPicPr>
          <p:cNvPr id="12" name="Picture 6" descr="https://d6z72aalekwc3.cloudfront.net/large/57ea6e65c083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000504"/>
            <a:ext cx="4524340" cy="2533630"/>
          </a:xfrm>
          <a:prstGeom prst="rect">
            <a:avLst/>
          </a:prstGeom>
          <a:noFill/>
        </p:spPr>
      </p:pic>
      <p:pic>
        <p:nvPicPr>
          <p:cNvPr id="10" name="Рисунок 9" descr="C:\Users\галя\Desktop\clipart-office-people-10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522" b="67018"/>
          <a:stretch>
            <a:fillRect/>
          </a:stretch>
        </p:blipFill>
        <p:spPr bwMode="auto">
          <a:xfrm>
            <a:off x="2285984" y="3286124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74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игра\strom-sparen-am-computer-stromspartipps-f252r-den-pc-187-stromvergleich--45854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4" r="7936"/>
          <a:stretch>
            <a:fillRect/>
          </a:stretch>
        </p:blipFill>
        <p:spPr bwMode="auto">
          <a:xfrm>
            <a:off x="357158" y="1142984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игра\mein-blog-ist-der-hammer-weil-ich-mit-freude-feststelle-dass-die-aRDpOG-clipart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618000"/>
            <a:ext cx="320589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игра\49M5RAD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736920"/>
            <a:ext cx="3121080" cy="31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4811" y="-21433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?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9" name="Рисунок 8" descr="C:\Users\галя\Desktop\25183.970.jpg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36144">
            <a:off x="5307486" y="1058106"/>
            <a:ext cx="330009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игра\21180722a644f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324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игра\17011152_videokamera-full-hd-canon-legria-hf-r806-black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6" b="9023"/>
          <a:stretch>
            <a:fillRect/>
          </a:stretch>
        </p:blipFill>
        <p:spPr bwMode="auto">
          <a:xfrm>
            <a:off x="857224" y="4000504"/>
            <a:ext cx="3357586" cy="30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im0-tub-ru.yandex.net/i?id=ca08dfb09fc45273b0eff81f686f35ae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142984"/>
            <a:ext cx="3790948" cy="28343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5" y="-214338"/>
            <a:ext cx="100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?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8" name="Рисунок 7" descr="C:\Users\галя\Desktop\1.jpg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293096"/>
            <a:ext cx="3500462" cy="197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игра\D208C.jpg"/>
          <p:cNvPicPr/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143380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игра\0d3630f55ce98f1d7e8a140278a02307_x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928670"/>
            <a:ext cx="3281379" cy="28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4811" y="-21433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?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11" name="Рисунок 10" descr="C:\Users\галя\Desktop\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24744"/>
            <a:ext cx="3310254" cy="272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галя\Desktop\guitar-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43057">
            <a:off x="5140067" y="2881737"/>
            <a:ext cx="2804668" cy="331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игра\21236-500x50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918917"/>
            <a:ext cx="3010521" cy="293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AutoShape 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utoShape 3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AutoShape 3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AutoShape 3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AutoShape 3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галя\Desktop\f3069f097f9edccaf6060b9074f69f2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42984"/>
            <a:ext cx="2459341" cy="3000396"/>
          </a:xfrm>
          <a:prstGeom prst="rect">
            <a:avLst/>
          </a:prstGeom>
          <a:noFill/>
        </p:spPr>
      </p:pic>
      <p:pic>
        <p:nvPicPr>
          <p:cNvPr id="18" name="Рисунок 17" descr="C:\Users\галя\Desktop\1014635sim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67" t="15604" r="5190"/>
          <a:stretch>
            <a:fillRect/>
          </a:stretch>
        </p:blipFill>
        <p:spPr bwMode="auto">
          <a:xfrm rot="2421347">
            <a:off x="1295159" y="1133711"/>
            <a:ext cx="1775595" cy="310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cosmetics.minemegashop.ru/images/audio_cd_covers/100562797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956"/>
          <a:stretch>
            <a:fillRect/>
          </a:stretch>
        </p:blipFill>
        <p:spPr bwMode="auto">
          <a:xfrm>
            <a:off x="5072066" y="3857628"/>
            <a:ext cx="3651268" cy="32147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43372" y="-214338"/>
            <a:ext cx="936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?</a:t>
            </a:r>
            <a:endParaRPr lang="ru-RU" sz="9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галя\Desktop\iWGKIC0WP.jpg"/>
          <p:cNvPicPr>
            <a:picLocks noChangeAspect="1" noChangeArrowheads="1"/>
          </p:cNvPicPr>
          <p:nvPr/>
        </p:nvPicPr>
        <p:blipFill>
          <a:blip r:embed="rId2" cstate="print"/>
          <a:srcRect l="16666" r="21530" b="2083"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pic>
        <p:nvPicPr>
          <p:cNvPr id="6" name="Picture 3" descr="C:\Users\галя\Desktop\iWGKIC0WP.jpg"/>
          <p:cNvPicPr>
            <a:picLocks noChangeAspect="1" noChangeArrowheads="1"/>
          </p:cNvPicPr>
          <p:nvPr/>
        </p:nvPicPr>
        <p:blipFill>
          <a:blip r:embed="rId2" cstate="print"/>
          <a:srcRect l="20711" r="17606" b="2083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pic>
        <p:nvPicPr>
          <p:cNvPr id="33797" name="Picture 5" descr="http://hddfhm.com/images/animated-ladybug-clipart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000108"/>
            <a:ext cx="1785910" cy="1785910"/>
          </a:xfrm>
          <a:prstGeom prst="rect">
            <a:avLst/>
          </a:prstGeom>
          <a:noFill/>
        </p:spPr>
      </p:pic>
      <p:pic>
        <p:nvPicPr>
          <p:cNvPr id="8" name="Picture 5" descr="http://hddfhm.com/images/animated-ladybug-clipart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786322"/>
            <a:ext cx="1785910" cy="1785910"/>
          </a:xfrm>
          <a:prstGeom prst="rect">
            <a:avLst/>
          </a:prstGeom>
          <a:noFill/>
        </p:spPr>
      </p:pic>
      <p:pic>
        <p:nvPicPr>
          <p:cNvPr id="9" name="Picture 5" descr="http://hddfhm.com/images/animated-ladybug-clipart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14620"/>
            <a:ext cx="1785910" cy="1785910"/>
          </a:xfrm>
          <a:prstGeom prst="rect">
            <a:avLst/>
          </a:prstGeom>
          <a:noFill/>
        </p:spPr>
      </p:pic>
      <p:pic>
        <p:nvPicPr>
          <p:cNvPr id="10" name="Picture 5" descr="http://hddfhm.com/images/animated-ladybug-clipart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428868"/>
            <a:ext cx="1785910" cy="1785910"/>
          </a:xfrm>
          <a:prstGeom prst="rect">
            <a:avLst/>
          </a:prstGeom>
          <a:noFill/>
        </p:spPr>
      </p:pic>
      <p:pic>
        <p:nvPicPr>
          <p:cNvPr id="12" name="Picture 5" descr="http://hddfhm.com/images/animated-ladybug-clipart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857760"/>
            <a:ext cx="1785910" cy="1785910"/>
          </a:xfrm>
          <a:prstGeom prst="rect">
            <a:avLst/>
          </a:prstGeom>
          <a:noFill/>
        </p:spPr>
      </p:pic>
      <p:pic>
        <p:nvPicPr>
          <p:cNvPr id="13" name="Picture 5" descr="http://hddfhm.com/images/animated-ladybug-clipart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80"/>
            <a:ext cx="1785910" cy="1785910"/>
          </a:xfrm>
          <a:prstGeom prst="rect">
            <a:avLst/>
          </a:prstGeom>
          <a:noFill/>
        </p:spPr>
      </p:pic>
      <p:pic>
        <p:nvPicPr>
          <p:cNvPr id="15" name="Picture 5" descr="http://hddfhm.com/images/animated-ladybug-clipart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714488"/>
            <a:ext cx="1785910" cy="1785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3774E-7 L 0.75694 -0.61078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0786E-6 L 0.76493 0.67437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1503 C -0.07968 0.03585 -0.10277 0.05759 -0.11302 0.08488 C -0.12326 0.11494 -0.12864 0.14986 -0.13316 0.18548 C -0.13819 0.22063 -0.13316 0.25046 -0.12864 0.28307 C -0.12326 0.31291 -0.11562 0.34551 -0.09756 0.37234 C -0.08211 0.39963 -0.05677 0.42137 -0.02899 0.43779 C -0.00312 0.45398 0.02709 0.46462 0.05782 0.4704 C 0.08855 0.47641 0.11893 0.47641 0.14705 0.4704 C 0.17761 0.46462 0.20556 0.45143 0.22848 0.4297 C 0.25139 0.41073 0.27188 0.38645 0.28212 0.35662 C 0.29497 0.32909 0.29966 0.29163 0.29966 0.26156 C 0.30209 0.23173 0.29966 0.19635 0.28698 0.16674 C 0.27466 0.13922 0.25139 0.11748 0.22101 0.10685 C 0.18994 0.09875 0.15955 0.10939 0.13907 0.12812 C 0.12136 0.14732 0.10886 0.17738 0.10591 0.2123 C 0.10591 0.24746 0.10886 0.27983 0.12136 0.30736 C 0.13455 0.33464 0.1316 0.33973 0.18264 0.37535 C 0.22848 0.41351 0.27466 0.40217 0.30209 0.40472 C 0.33056 0.40472 0.35348 0.39408 0.38125 0.38344 C 0.41216 0.3698 0.4375 0.34551 0.45556 0.32401 C 0.47309 0.30227 0.48108 0.27475 0.4908 0.23173 C 0.49862 0.18802 0.49862 0.16674 0.49862 0.13367 C 0.49862 0.10106 0.49862 0.06822 0.49862 0.03585 " pathEditMode="relative" rAng="0" ptsTypes="fffffffffffffffffffffff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галя\Desktop\didaktichieskaia-ighra-s-kartinkami-rasskazhi-ka-d_10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093" t="14103" r="66970" b="61538"/>
          <a:stretch>
            <a:fillRect/>
          </a:stretch>
        </p:blipFill>
        <p:spPr bwMode="auto">
          <a:xfrm>
            <a:off x="1071538" y="500042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галя\Desktop\didaktichieskaia-ighra-s-kartinkami-rasskazhi-ka-d_10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452" t="41880" r="66007" b="32906"/>
          <a:stretch>
            <a:fillRect/>
          </a:stretch>
        </p:blipFill>
        <p:spPr bwMode="auto">
          <a:xfrm>
            <a:off x="5000628" y="57148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галя\Desktop\iUYFKCNFK.jpg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7600" t="69681" r="4000" b="4787"/>
          <a:stretch>
            <a:fillRect/>
          </a:stretch>
        </p:blipFill>
        <p:spPr bwMode="auto">
          <a:xfrm>
            <a:off x="1071538" y="3429000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галя\Desktop\didaktichieskaia-ighra-s-kartinkami-rasskazhi-ka-d_10.jpg"/>
          <p:cNvPicPr/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131" t="14103" r="66969" b="60683"/>
          <a:stretch>
            <a:fillRect/>
          </a:stretch>
        </p:blipFill>
        <p:spPr bwMode="auto">
          <a:xfrm>
            <a:off x="5143504" y="3429000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галя\Desktop\thinking-face-clipart-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71876"/>
            <a:ext cx="1430704" cy="2005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43636" y="364331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?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0dc7dd3223bdf2acf6f4da01a45542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  <p:pic>
        <p:nvPicPr>
          <p:cNvPr id="12" name="Picture 4" descr="http://kamendom.vv76.ru/content/images/image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052736"/>
            <a:ext cx="5600700" cy="4981575"/>
          </a:xfrm>
          <a:prstGeom prst="rect">
            <a:avLst/>
          </a:prstGeom>
          <a:noFill/>
        </p:spPr>
      </p:pic>
      <p:pic>
        <p:nvPicPr>
          <p:cNvPr id="13" name="Picture 2" descr="https://im0-tub-ru.yandex.net/i?id=abcae75fb75f69065c5d6e3316bf02d8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857496"/>
            <a:ext cx="1435258" cy="2922396"/>
          </a:xfrm>
          <a:prstGeom prst="rect">
            <a:avLst/>
          </a:prstGeom>
          <a:noFill/>
        </p:spPr>
      </p:pic>
      <p:pic>
        <p:nvPicPr>
          <p:cNvPr id="15" name="Picture 6" descr="C:\Users\галя\Desktop\b09efe8fe38c682b5e74c91c5287e7d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429000"/>
            <a:ext cx="1487088" cy="1571636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971600" y="404664"/>
            <a:ext cx="7504112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Полезные продукты высокого качества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Приходите, покупайте – здоровье укрепляйте!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9" name="Рисунок 8" descr="C:\Users\галя\Desktop\фото витрина\IMG_67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645024"/>
            <a:ext cx="26642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855</TotalTime>
  <Words>79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96</cp:revision>
  <dcterms:created xsi:type="dcterms:W3CDTF">2017-11-12T13:32:28Z</dcterms:created>
  <dcterms:modified xsi:type="dcterms:W3CDTF">2017-11-30T18:16:32Z</dcterms:modified>
</cp:coreProperties>
</file>